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78F2-9BAC-4BE0-B5C8-76679327270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1374-2D91-418E-8B89-774B076FE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55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78F2-9BAC-4BE0-B5C8-76679327270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1374-2D91-418E-8B89-774B076FE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51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78F2-9BAC-4BE0-B5C8-76679327270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1374-2D91-418E-8B89-774B076FE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96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78F2-9BAC-4BE0-B5C8-76679327270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1374-2D91-418E-8B89-774B076FE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585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78F2-9BAC-4BE0-B5C8-76679327270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1374-2D91-418E-8B89-774B076FE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69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78F2-9BAC-4BE0-B5C8-76679327270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1374-2D91-418E-8B89-774B076FE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314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78F2-9BAC-4BE0-B5C8-76679327270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1374-2D91-418E-8B89-774B076FE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729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78F2-9BAC-4BE0-B5C8-76679327270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1374-2D91-418E-8B89-774B076FE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430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78F2-9BAC-4BE0-B5C8-76679327270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1374-2D91-418E-8B89-774B076FE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083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78F2-9BAC-4BE0-B5C8-76679327270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1374-2D91-418E-8B89-774B076FE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62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978F2-9BAC-4BE0-B5C8-76679327270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41374-2D91-418E-8B89-774B076FE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2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978F2-9BAC-4BE0-B5C8-766793272708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41374-2D91-418E-8B89-774B076FEE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27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erma-biz.ru/wp-content/uploads/2020/04/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46" y="15668"/>
            <a:ext cx="9160946" cy="684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 rot="20495823">
            <a:off x="1798634" y="1229737"/>
            <a:ext cx="5169114" cy="39071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НОВОГОДНЯЯ ОТКРЫТКА</a:t>
            </a:r>
            <a:endParaRPr lang="ru-RU" sz="1400" b="1" dirty="0" smtClean="0">
              <a:solidFill>
                <a:srgbClr val="7030A0"/>
              </a:solidFill>
              <a:latin typeface="Segoe Print" panose="02000600000000000000" pitchFamily="2" charset="0"/>
            </a:endParaRPr>
          </a:p>
          <a:p>
            <a:pPr algn="ctr"/>
            <a:r>
              <a:rPr lang="ru-RU" sz="1400" b="1" dirty="0">
                <a:solidFill>
                  <a:srgbClr val="7030A0"/>
                </a:solidFill>
                <a:latin typeface="Segoe Print" panose="02000600000000000000" pitchFamily="2" charset="0"/>
              </a:rPr>
              <a:t>в</a:t>
            </a:r>
            <a:r>
              <a:rPr lang="ru-RU" sz="14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заимодействие с родителями</a:t>
            </a:r>
          </a:p>
          <a:p>
            <a:pPr algn="ctr"/>
            <a:r>
              <a:rPr lang="ru-RU" sz="1400" b="1" dirty="0">
                <a:solidFill>
                  <a:srgbClr val="7030A0"/>
                </a:solidFill>
                <a:latin typeface="Segoe Print" panose="02000600000000000000" pitchFamily="2" charset="0"/>
              </a:rPr>
              <a:t>г</a:t>
            </a:r>
            <a:r>
              <a:rPr lang="ru-RU" sz="14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руппа общеразвивающей направленности №8</a:t>
            </a:r>
            <a:endParaRPr lang="ru-RU" sz="3600" b="1" dirty="0">
              <a:solidFill>
                <a:srgbClr val="7030A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19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_n33kjPLDcc8/TRdA8PZ65gI/AAAAAAAAAq8/5BOtbDwBh48/s1600/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00"/>
            <a:ext cx="9227372" cy="68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I:\DCIM\102NIKON\DSCN92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4544" y="1922732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DCIM\102NIKON\DSCN92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3466" y="971727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:\DCIM\102NIKON\DSCN92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64888" y="2045013"/>
            <a:ext cx="3706366" cy="2779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Левая фигурная скобка 1"/>
          <p:cNvSpPr/>
          <p:nvPr/>
        </p:nvSpPr>
        <p:spPr>
          <a:xfrm>
            <a:off x="1403648" y="5157192"/>
            <a:ext cx="45719" cy="13089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9513" y="4941169"/>
            <a:ext cx="2949008" cy="5979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Segoe Print" panose="02000600000000000000" pitchFamily="2" charset="0"/>
              </a:rPr>
              <a:t>Семья Крюкова Артема</a:t>
            </a:r>
            <a:endParaRPr lang="ru-RU" sz="1400" b="1" dirty="0">
              <a:latin typeface="Segoe Print" panose="02000600000000000000" pitchFamily="2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635896" y="407707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203847" y="3861048"/>
            <a:ext cx="2895003" cy="6732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Segoe Print" panose="02000600000000000000" pitchFamily="2" charset="0"/>
              </a:rPr>
              <a:t>Семья Гусевой Вики</a:t>
            </a:r>
            <a:endParaRPr lang="ru-RU" sz="1400" b="1" dirty="0">
              <a:latin typeface="Segoe Print" panose="020006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4941170"/>
            <a:ext cx="2779774" cy="5979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Segoe Print" panose="02000600000000000000" pitchFamily="2" charset="0"/>
              </a:rPr>
              <a:t>Семья Горбунова Никиты</a:t>
            </a:r>
            <a:endParaRPr lang="ru-RU" sz="14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7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_n33kjPLDcc8/TRdA8PZ65gI/AAAAAAAAAq8/5BOtbDwBh48/s1600/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3" y="16380"/>
            <a:ext cx="9112526" cy="672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DCIM\102NIKON\DSCN92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95" b="7722"/>
          <a:stretch/>
        </p:blipFill>
        <p:spPr bwMode="auto">
          <a:xfrm rot="5134936">
            <a:off x="86135" y="1943481"/>
            <a:ext cx="3131925" cy="2870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:\DCIM\102NIKON\DSCN92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81" b="13735"/>
          <a:stretch/>
        </p:blipFill>
        <p:spPr bwMode="auto">
          <a:xfrm rot="5400000">
            <a:off x="2835299" y="1251195"/>
            <a:ext cx="3641219" cy="2904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I:\DCIM\102NIKON\DSCN92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16908" y="2187531"/>
            <a:ext cx="3928490" cy="2946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941169"/>
            <a:ext cx="2952328" cy="6837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Segoe Print" panose="02000600000000000000" pitchFamily="2" charset="0"/>
              </a:rPr>
              <a:t>Семья </a:t>
            </a:r>
            <a:r>
              <a:rPr lang="ru-RU" sz="1400" b="1" dirty="0" err="1" smtClean="0">
                <a:latin typeface="Segoe Print" panose="02000600000000000000" pitchFamily="2" charset="0"/>
              </a:rPr>
              <a:t>Радомской</a:t>
            </a:r>
            <a:r>
              <a:rPr lang="ru-RU" sz="1400" b="1" dirty="0" smtClean="0">
                <a:latin typeface="Segoe Print" panose="02000600000000000000" pitchFamily="2" charset="0"/>
              </a:rPr>
              <a:t> Эвелины</a:t>
            </a:r>
            <a:endParaRPr lang="ru-RU" sz="1400" b="1" dirty="0">
              <a:latin typeface="Segoe Print" panose="020006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3" y="4293096"/>
            <a:ext cx="2760105" cy="6480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Segoe Print" panose="02000600000000000000" pitchFamily="2" charset="0"/>
              </a:rPr>
              <a:t>Семья </a:t>
            </a:r>
            <a:r>
              <a:rPr lang="ru-RU" sz="1400" b="1" dirty="0" err="1" smtClean="0">
                <a:latin typeface="Segoe Print" panose="02000600000000000000" pitchFamily="2" charset="0"/>
              </a:rPr>
              <a:t>Чекунова</a:t>
            </a:r>
            <a:r>
              <a:rPr lang="ru-RU" sz="1400" b="1" dirty="0" smtClean="0">
                <a:latin typeface="Segoe Print" panose="02000600000000000000" pitchFamily="2" charset="0"/>
              </a:rPr>
              <a:t> Арсения</a:t>
            </a:r>
            <a:endParaRPr lang="ru-RU" sz="1400" b="1" dirty="0"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07969" y="5283065"/>
            <a:ext cx="2946368" cy="6662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Segoe Print" panose="02000600000000000000" pitchFamily="2" charset="0"/>
              </a:rPr>
              <a:t>Семья Горшкова Максима</a:t>
            </a:r>
            <a:endParaRPr lang="ru-RU" sz="14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93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v-2021.ru/wp-content/uploads/2020/04/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DCIM\102NIKON\DSCN92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8" t="3637" r="16061" b="18182"/>
          <a:stretch/>
        </p:blipFill>
        <p:spPr bwMode="auto">
          <a:xfrm>
            <a:off x="4788024" y="501750"/>
            <a:ext cx="3608664" cy="3406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:\DCIM\102NIKON\DSCN92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t="6786" r="19477" b="10669"/>
          <a:stretch/>
        </p:blipFill>
        <p:spPr bwMode="auto">
          <a:xfrm rot="5400000">
            <a:off x="-15417" y="1373161"/>
            <a:ext cx="4699816" cy="3588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5373216"/>
            <a:ext cx="3445088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Segoe Print" panose="02000600000000000000" pitchFamily="2" charset="0"/>
              </a:rPr>
              <a:t>Семья </a:t>
            </a:r>
            <a:r>
              <a:rPr lang="ru-RU" sz="1400" b="1" dirty="0" err="1" smtClean="0">
                <a:latin typeface="Segoe Print" panose="02000600000000000000" pitchFamily="2" charset="0"/>
              </a:rPr>
              <a:t>Узякова</a:t>
            </a:r>
            <a:r>
              <a:rPr lang="ru-RU" sz="1400" b="1" dirty="0" smtClean="0">
                <a:latin typeface="Segoe Print" panose="02000600000000000000" pitchFamily="2" charset="0"/>
              </a:rPr>
              <a:t> Матвея</a:t>
            </a:r>
            <a:endParaRPr lang="ru-RU" sz="1400" b="1" dirty="0">
              <a:latin typeface="Segoe Print" panose="020006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3645024"/>
            <a:ext cx="3464648" cy="5292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Segoe Print" panose="02000600000000000000" pitchFamily="2" charset="0"/>
              </a:rPr>
              <a:t>Семья Тюрина Андрея</a:t>
            </a:r>
            <a:endParaRPr lang="ru-RU" sz="14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47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v-2021.ru/wp-content/uploads/2020/04/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79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:\DCIM\102NIKON\DSCN92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5" b="19192"/>
          <a:stretch/>
        </p:blipFill>
        <p:spPr bwMode="auto">
          <a:xfrm>
            <a:off x="4270923" y="548680"/>
            <a:ext cx="4832482" cy="3309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I:\DCIM\102NIKON\DSCN921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r="16260" b="21132"/>
          <a:stretch/>
        </p:blipFill>
        <p:spPr bwMode="auto">
          <a:xfrm rot="5400000">
            <a:off x="-316770" y="1207462"/>
            <a:ext cx="4951756" cy="3687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7" y="4941168"/>
            <a:ext cx="3607276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Segoe Print" panose="02000600000000000000" pitchFamily="2" charset="0"/>
              </a:rPr>
              <a:t>Семья Мурашовой Ксюши</a:t>
            </a:r>
            <a:endParaRPr lang="ru-RU" sz="1400" b="1" dirty="0">
              <a:latin typeface="Segoe Print" panose="020006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23978" y="3429000"/>
            <a:ext cx="4340510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Segoe Print" panose="02000600000000000000" pitchFamily="2" charset="0"/>
              </a:rPr>
              <a:t>Семья </a:t>
            </a:r>
            <a:r>
              <a:rPr lang="ru-RU" sz="1400" b="1" dirty="0" err="1" smtClean="0">
                <a:latin typeface="Segoe Print" panose="02000600000000000000" pitchFamily="2" charset="0"/>
              </a:rPr>
              <a:t>Чернышовой</a:t>
            </a:r>
            <a:r>
              <a:rPr lang="ru-RU" sz="1400" b="1" dirty="0" smtClean="0">
                <a:latin typeface="Segoe Print" panose="02000600000000000000" pitchFamily="2" charset="0"/>
              </a:rPr>
              <a:t>  </a:t>
            </a:r>
            <a:r>
              <a:rPr lang="ru-RU" sz="1400" b="1" dirty="0" err="1" smtClean="0">
                <a:latin typeface="Segoe Print" panose="02000600000000000000" pitchFamily="2" charset="0"/>
              </a:rPr>
              <a:t>Виталюши</a:t>
            </a:r>
            <a:endParaRPr lang="ru-RU" sz="14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9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erma-biz.ru/wp-content/uploads/2020/04/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I:\DCIM\102NIKON\DSCN92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6" r="2576" b="8687"/>
          <a:stretch/>
        </p:blipFill>
        <p:spPr bwMode="auto">
          <a:xfrm rot="21116824">
            <a:off x="1746249" y="961271"/>
            <a:ext cx="5651500" cy="4669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1144760">
            <a:off x="2305333" y="5445816"/>
            <a:ext cx="5203208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Segoe Print" panose="02000600000000000000" pitchFamily="2" charset="0"/>
              </a:rPr>
              <a:t>Семья </a:t>
            </a:r>
            <a:r>
              <a:rPr lang="ru-RU" b="1" dirty="0" err="1" smtClean="0">
                <a:latin typeface="Segoe Print" panose="02000600000000000000" pitchFamily="2" charset="0"/>
              </a:rPr>
              <a:t>Лащеновой</a:t>
            </a:r>
            <a:r>
              <a:rPr lang="ru-RU" b="1" dirty="0" smtClean="0">
                <a:latin typeface="Segoe Print" panose="02000600000000000000" pitchFamily="2" charset="0"/>
              </a:rPr>
              <a:t> Влады</a:t>
            </a:r>
            <a:endParaRPr lang="ru-RU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9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erma-biz.ru/wp-content/uploads/2020/04/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:\DCIM\102NIKON\DSCN92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r="6516" b="20808"/>
          <a:stretch/>
        </p:blipFill>
        <p:spPr bwMode="auto">
          <a:xfrm rot="21096986">
            <a:off x="1273694" y="975719"/>
            <a:ext cx="7023789" cy="4658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1092784">
            <a:off x="2657728" y="5374636"/>
            <a:ext cx="5167042" cy="5460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Segoe Print" panose="02000600000000000000" pitchFamily="2" charset="0"/>
              </a:rPr>
              <a:t>Семья Ануфриевой Варвары</a:t>
            </a:r>
            <a:endParaRPr lang="ru-RU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52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_n33kjPLDcc8/TRdA8PZ65gI/AAAAAAAAAq8/5BOtbDwBh48/s1600/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" y="11800"/>
            <a:ext cx="9227372" cy="684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Левая фигурная скобка 1"/>
          <p:cNvSpPr/>
          <p:nvPr/>
        </p:nvSpPr>
        <p:spPr>
          <a:xfrm>
            <a:off x="1403648" y="5157192"/>
            <a:ext cx="45719" cy="13089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635896" y="407707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I:\DCIM\102NIKON\DSCN92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" t="9043" r="18988" b="9043"/>
          <a:stretch/>
        </p:blipFill>
        <p:spPr bwMode="auto">
          <a:xfrm rot="5400000">
            <a:off x="-61576" y="1954117"/>
            <a:ext cx="3760780" cy="2899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I:\DCIM\102NIKON\DSCN92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 t="4978" r="12970" b="7260"/>
          <a:stretch/>
        </p:blipFill>
        <p:spPr bwMode="auto">
          <a:xfrm rot="5400000">
            <a:off x="2895345" y="993719"/>
            <a:ext cx="3739868" cy="2993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:\DCIM\102NIKON\DSCN92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29681" y="2371319"/>
            <a:ext cx="3635896" cy="2726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991472"/>
            <a:ext cx="2880320" cy="6697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Segoe Print" panose="02000600000000000000" pitchFamily="2" charset="0"/>
              </a:rPr>
              <a:t>Семья Ермаковой Киры</a:t>
            </a:r>
            <a:endParaRPr lang="ru-RU" sz="1400" b="1" dirty="0">
              <a:latin typeface="Segoe Print" panose="020006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4149080"/>
            <a:ext cx="2736304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Segoe Print" panose="02000600000000000000" pitchFamily="2" charset="0"/>
              </a:rPr>
              <a:t>Семья </a:t>
            </a:r>
            <a:r>
              <a:rPr lang="ru-RU" sz="1400" b="1" dirty="0" err="1" smtClean="0">
                <a:latin typeface="Segoe Print" panose="02000600000000000000" pitchFamily="2" charset="0"/>
              </a:rPr>
              <a:t>Бердюгиной</a:t>
            </a:r>
            <a:r>
              <a:rPr lang="ru-RU" sz="1400" b="1" dirty="0" smtClean="0">
                <a:latin typeface="Segoe Print" panose="02000600000000000000" pitchFamily="2" charset="0"/>
              </a:rPr>
              <a:t> Алисы</a:t>
            </a:r>
            <a:endParaRPr lang="ru-RU" sz="1400" b="1" dirty="0">
              <a:latin typeface="Segoe Print" panose="02000600000000000000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5326360"/>
            <a:ext cx="2726922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Segoe Print" panose="02000600000000000000" pitchFamily="2" charset="0"/>
              </a:rPr>
              <a:t>Семья Зудина Захара</a:t>
            </a:r>
            <a:endParaRPr lang="ru-RU" sz="1400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21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ferma-biz.ru/wp-content/uploads/2020/04/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" y="24586"/>
            <a:ext cx="9118847" cy="68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I:\DCIM\102NIKON\DSCN92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9" b="7667"/>
          <a:stretch/>
        </p:blipFill>
        <p:spPr bwMode="auto">
          <a:xfrm rot="20700403">
            <a:off x="1579053" y="1048978"/>
            <a:ext cx="5915891" cy="4429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0659764">
            <a:off x="2827178" y="5135633"/>
            <a:ext cx="4683135" cy="6710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Segoe Print" panose="02000600000000000000" pitchFamily="2" charset="0"/>
              </a:rPr>
              <a:t>Семья </a:t>
            </a:r>
            <a:r>
              <a:rPr lang="ru-RU" b="1" dirty="0" err="1" smtClean="0">
                <a:latin typeface="Segoe Print" panose="02000600000000000000" pitchFamily="2" charset="0"/>
              </a:rPr>
              <a:t>Гребенче</a:t>
            </a:r>
            <a:r>
              <a:rPr lang="ru-RU" b="1" dirty="0" smtClean="0">
                <a:latin typeface="Segoe Print" panose="02000600000000000000" pitchFamily="2" charset="0"/>
              </a:rPr>
              <a:t> Сергея</a:t>
            </a:r>
            <a:endParaRPr lang="ru-RU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73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58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6</cp:revision>
  <dcterms:created xsi:type="dcterms:W3CDTF">2021-01-25T16:22:04Z</dcterms:created>
  <dcterms:modified xsi:type="dcterms:W3CDTF">2021-01-25T17:19:31Z</dcterms:modified>
</cp:coreProperties>
</file>