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7" r:id="rId3"/>
    <p:sldId id="256" r:id="rId4"/>
    <p:sldId id="258" r:id="rId5"/>
    <p:sldId id="260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15A69"/>
    <a:srgbClr val="266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5" autoAdjust="0"/>
  </p:normalViewPr>
  <p:slideViewPr>
    <p:cSldViewPr>
      <p:cViewPr varScale="1">
        <p:scale>
          <a:sx n="55" d="100"/>
          <a:sy n="55" d="100"/>
        </p:scale>
        <p:origin x="17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911DE-CEE5-4570-B320-04DA9AC37147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8A604-E175-47B0-95AA-DEF4AED21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7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A604-E175-47B0-95AA-DEF4AED215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4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 (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 (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 (NXPowerLite)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 (NXPowerLite)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0825-0049-47CB-A06A-00425C8459C9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25298-F517-4365-B5E7-79929F97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06592" y="313593"/>
            <a:ext cx="5256584" cy="2304256"/>
            <a:chOff x="755576" y="1124744"/>
            <a:chExt cx="6120680" cy="2880320"/>
          </a:xfrm>
        </p:grpSpPr>
        <p:pic>
          <p:nvPicPr>
            <p:cNvPr id="2" name="Picture 2" descr="Картинки по запросу с праздником надпись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5400" b="4776"/>
            <a:stretch>
              <a:fillRect/>
            </a:stretch>
          </p:blipFill>
          <p:spPr bwMode="auto">
            <a:xfrm>
              <a:off x="755576" y="1124744"/>
              <a:ext cx="6120680" cy="2824777"/>
            </a:xfrm>
            <a:prstGeom prst="snip2DiagRect">
              <a:avLst/>
            </a:prstGeom>
            <a:noFill/>
          </p:spPr>
        </p:pic>
        <p:pic>
          <p:nvPicPr>
            <p:cNvPr id="3" name="Picture 2" descr="Картинки по запросу с праздником надпись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9852" t="84959" r="83471" b="2904"/>
            <a:stretch>
              <a:fillRect/>
            </a:stretch>
          </p:blipFill>
          <p:spPr bwMode="auto">
            <a:xfrm>
              <a:off x="1043608" y="3645024"/>
              <a:ext cx="432048" cy="36004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3563888" y="602128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215A69"/>
                </a:solidFill>
                <a:latin typeface="Georgia" pitchFamily="18" charset="0"/>
              </a:rPr>
              <a:t>Провели и подготовили воспитатели</a:t>
            </a:r>
          </a:p>
          <a:p>
            <a:pPr algn="ctr"/>
            <a:r>
              <a:rPr lang="ru-RU" sz="1400" b="1" i="1" dirty="0" smtClean="0">
                <a:solidFill>
                  <a:srgbClr val="215A69"/>
                </a:solidFill>
                <a:latin typeface="Georgia" pitchFamily="18" charset="0"/>
              </a:rPr>
              <a:t> группы №5 и группы №6</a:t>
            </a:r>
            <a:endParaRPr lang="ru-RU" sz="1400" b="1" i="1" dirty="0">
              <a:solidFill>
                <a:srgbClr val="215A69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492896"/>
            <a:ext cx="68407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tx2">
                        <a:lumMod val="75000"/>
                      </a:schemeClr>
                    </a:gs>
                    <a:gs pos="28000">
                      <a:schemeClr val="accent5">
                        <a:lumMod val="50000"/>
                      </a:schemeClr>
                    </a:gs>
                    <a:gs pos="42000">
                      <a:schemeClr val="accent1">
                        <a:lumMod val="75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72000">
                      <a:schemeClr val="tx2">
                        <a:lumMod val="75000"/>
                      </a:schemeClr>
                    </a:gs>
                    <a:gs pos="83000">
                      <a:schemeClr val="tx2">
                        <a:lumMod val="75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44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tx2">
                        <a:lumMod val="75000"/>
                      </a:schemeClr>
                    </a:gs>
                    <a:gs pos="28000">
                      <a:schemeClr val="accent5">
                        <a:lumMod val="50000"/>
                      </a:schemeClr>
                    </a:gs>
                    <a:gs pos="42000">
                      <a:schemeClr val="accent1">
                        <a:lumMod val="75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72000">
                      <a:schemeClr val="tx2">
                        <a:lumMod val="75000"/>
                      </a:schemeClr>
                    </a:gs>
                    <a:gs pos="83000">
                      <a:schemeClr val="tx2">
                        <a:lumMod val="75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«Угадай мелодию»</a:t>
            </a:r>
          </a:p>
        </p:txBody>
      </p:sp>
      <p:pic>
        <p:nvPicPr>
          <p:cNvPr id="3074" name="Picture 2" descr="https://i.pinimg.com/736x/dd/00/3e/dd003e164353d069d316acf5ad4301f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5458"/>
            <a:ext cx="2898345" cy="282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1374">
            <a:off x="8158268" y="5960266"/>
            <a:ext cx="1067856" cy="9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751344"/>
            <a:ext cx="6336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В преддверии  </a:t>
            </a: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Дня матери 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в</a:t>
            </a: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 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 группах №5 и №6 </a:t>
            </a: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прошла 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увлекательная игра «Угадай </a:t>
            </a: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мелодию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»., которая объединила семьи в одной дружной музыкальной атмосфере.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Шесть команд, с азартом проверяли свою музыкальную интуицию. Им </a:t>
            </a: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предстояло пройти три тура и по прозвучавшей мелодии определить песню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. Каждая команда продемонстрировала свои таланты. Дети </a:t>
            </a: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для своих мамочек подготовили стихи, исполнили музыкальные произведения, танцы, сыграли на музыкальных инструментах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.</a:t>
            </a: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 Все участницы показали отличное знание многих мелодий. Отрадно, что наши мамочки не только знают наизусть песни из популярных мультфильмов и фильмов, но и угадывают из каких именно и какой герой их исполняет. </a:t>
            </a:r>
            <a:endParaRPr lang="ru-RU" b="1" dirty="0" smtClean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День Матери – это особенный день, который дарит нам возможность еще раз сказать своим мамам слова благодарности за их доброту, ласку и заботу. Пусть каждый из нас найдет время, чтобы обнять свою маму, сказать ей теплые слова и выразить свою любовь. Ведь мама – это самый близкий и родной человек, который всегда будет рядом, поддержит в трудную минуту и порадуется нашим успехам.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1374">
            <a:off x="8161098" y="5957507"/>
            <a:ext cx="1048856" cy="9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ень мамы\IMG-0a04dbfea829dbad3ad3dd961dd8752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4031432" cy="2690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G:\день мамы\IMG-7d8e181539312c209aad12964f71a9e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764">
            <a:off x="4178112" y="757441"/>
            <a:ext cx="435248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 rot="21263733">
            <a:off x="341056" y="1029059"/>
            <a:ext cx="40385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Я целую твои руки, моя родная,</a:t>
            </a:r>
            <a:b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Ты нежнее всех на свете, я точно знаю.</a:t>
            </a:r>
            <a:b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В мире нет тебя дороже, в моём ты сердце,</a:t>
            </a:r>
            <a:b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Обними меня покрепче, хочу согреться!</a:t>
            </a:r>
            <a:b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01008"/>
            <a:ext cx="2079320" cy="268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1"/>
          <a:stretch/>
        </p:blipFill>
        <p:spPr bwMode="auto">
          <a:xfrm rot="486717">
            <a:off x="2193131" y="1917154"/>
            <a:ext cx="21989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1374">
            <a:off x="8093943" y="5897428"/>
            <a:ext cx="1131032" cy="9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ень мамы\IMG-9b1f56338b72b6d66187cd4203b67f8d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5" t="12320" r="14727"/>
          <a:stretch/>
        </p:blipFill>
        <p:spPr bwMode="auto">
          <a:xfrm>
            <a:off x="629371" y="1471429"/>
            <a:ext cx="354856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G:\день мамы\IMG-27a79c79053166707d68273c1e15a70f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t="12913" r="14730"/>
          <a:stretch/>
        </p:blipFill>
        <p:spPr bwMode="auto">
          <a:xfrm>
            <a:off x="4510988" y="1628800"/>
            <a:ext cx="3868882" cy="219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G:\день мамы\IMG-f7fb66fbd6693823540d1daf974c4b77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t="14196" r="15405"/>
          <a:stretch/>
        </p:blipFill>
        <p:spPr bwMode="auto">
          <a:xfrm>
            <a:off x="899592" y="4120699"/>
            <a:ext cx="3868882" cy="219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459238" y="332656"/>
            <a:ext cx="635315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tx2">
                        <a:lumMod val="75000"/>
                      </a:schemeClr>
                    </a:gs>
                    <a:gs pos="28000">
                      <a:schemeClr val="accent5">
                        <a:lumMod val="50000"/>
                      </a:schemeClr>
                    </a:gs>
                    <a:gs pos="42000">
                      <a:schemeClr val="accent1">
                        <a:lumMod val="75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72000">
                      <a:schemeClr val="tx2">
                        <a:lumMod val="75000"/>
                      </a:schemeClr>
                    </a:gs>
                    <a:gs pos="83000">
                      <a:schemeClr val="tx2">
                        <a:lumMod val="75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28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tx2">
                        <a:lumMod val="75000"/>
                      </a:schemeClr>
                    </a:gs>
                    <a:gs pos="28000">
                      <a:schemeClr val="accent5">
                        <a:lumMod val="50000"/>
                      </a:schemeClr>
                    </a:gs>
                    <a:gs pos="42000">
                      <a:schemeClr val="accent1">
                        <a:lumMod val="75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72000">
                      <a:schemeClr val="tx2">
                        <a:lumMod val="75000"/>
                      </a:schemeClr>
                    </a:gs>
                    <a:gs pos="83000">
                      <a:schemeClr val="tx2">
                        <a:lumMod val="75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«Угадай мелодию</a:t>
            </a:r>
            <a:r>
              <a:rPr lang="ru-RU" sz="40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tx2">
                        <a:lumMod val="75000"/>
                      </a:schemeClr>
                    </a:gs>
                    <a:gs pos="28000">
                      <a:schemeClr val="accent5">
                        <a:lumMod val="50000"/>
                      </a:schemeClr>
                    </a:gs>
                    <a:gs pos="42000">
                      <a:schemeClr val="accent1">
                        <a:lumMod val="75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72000">
                      <a:schemeClr val="tx2">
                        <a:lumMod val="75000"/>
                      </a:schemeClr>
                    </a:gs>
                    <a:gs pos="83000">
                      <a:schemeClr val="tx2">
                        <a:lumMod val="75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17" y="3678497"/>
            <a:ext cx="3090371" cy="263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1374">
            <a:off x="8121972" y="6023187"/>
            <a:ext cx="1005264" cy="88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день мамы\IMG-3533b8f422898a8054464c88def3c06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433105" cy="230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G:\день мамы\IMG-f0e87871bb561fab7daa68685b723c2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744416" cy="258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G:\день мамы\IMG-f3ff74691732267327c1cf648f0b1d3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286711" cy="2697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3563888" y="404664"/>
            <a:ext cx="455295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tx2">
                        <a:lumMod val="75000"/>
                      </a:schemeClr>
                    </a:gs>
                    <a:gs pos="28000">
                      <a:schemeClr val="accent5">
                        <a:lumMod val="50000"/>
                      </a:schemeClr>
                    </a:gs>
                    <a:gs pos="42000">
                      <a:schemeClr val="accent1">
                        <a:lumMod val="75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72000">
                      <a:schemeClr val="tx2">
                        <a:lumMod val="75000"/>
                      </a:schemeClr>
                    </a:gs>
                    <a:gs pos="83000">
                      <a:schemeClr val="tx2">
                        <a:lumMod val="75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«Музыкальная игра»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717032"/>
            <a:ext cx="38164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tx2">
                        <a:lumMod val="75000"/>
                      </a:schemeClr>
                    </a:gs>
                    <a:gs pos="28000">
                      <a:schemeClr val="accent5">
                        <a:lumMod val="50000"/>
                      </a:schemeClr>
                    </a:gs>
                    <a:gs pos="42000">
                      <a:schemeClr val="accent1">
                        <a:lumMod val="75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72000">
                      <a:schemeClr val="tx2">
                        <a:lumMod val="75000"/>
                      </a:schemeClr>
                    </a:gs>
                    <a:gs pos="83000">
                      <a:schemeClr val="tx2">
                        <a:lumMod val="75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«Танец с мамами»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Наши мамы лучше всех:</a:t>
            </a:r>
            <a:b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Добрые, красивые.</a:t>
            </a:r>
            <a:b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Мы хотим, чтоб были вы</a:t>
            </a:r>
            <a:b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Каждый день счастливые!</a:t>
            </a:r>
            <a:endParaRPr lang="ru-RU" sz="1400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Будем слушаться, играть,</a:t>
            </a:r>
            <a:b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В садике учиться.</a:t>
            </a:r>
            <a:b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Чтобы маме не грустить,</a:t>
            </a:r>
            <a:b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С нами веселиться!</a:t>
            </a:r>
            <a:endParaRPr lang="ru-RU" sz="1400" b="1" i="0" dirty="0">
              <a:solidFill>
                <a:srgbClr val="000099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1374">
            <a:off x="8138281" y="6172732"/>
            <a:ext cx="1016420" cy="7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62068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Мама – в целом мире слов не хватит,</a:t>
            </a:r>
            <a:b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Чтоб за все тебя благодарить.</a:t>
            </a:r>
            <a:b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За бессонные моменты у кровати,</a:t>
            </a:r>
            <a:b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И за слезы горькие обид.</a:t>
            </a:r>
            <a:b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За поддержку и твою заботу,</a:t>
            </a:r>
            <a:b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Воспитанья первые шаги,</a:t>
            </a:r>
            <a:b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И за каждую нелегкую субботу,</a:t>
            </a:r>
            <a:b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Что ты посвящала нам одним.</a:t>
            </a:r>
            <a:b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За улыбку, греющую сердце,</a:t>
            </a:r>
            <a:b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За объятия любимых рук,</a:t>
            </a:r>
            <a:b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Мамочка – ты лучше всех на свете!</a:t>
            </a:r>
            <a:b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Героиня, Женщина и Друг.</a:t>
            </a:r>
          </a:p>
          <a:p>
            <a: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endParaRPr lang="ru-RU" sz="2400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16971"/>
            <a:ext cx="7632848" cy="19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favpng.com/11/20/4/mothers-day-poster-child-illustration-png-favpng-PMZPcHY89Z0su0HtgJmz2NPv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476672"/>
            <a:ext cx="4648875" cy="28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1374">
            <a:off x="8218090" y="6017731"/>
            <a:ext cx="967672" cy="8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59</Words>
  <Application>Microsoft Office PowerPoint</Application>
  <PresentationFormat>Экран (4:3)</PresentationFormat>
  <Paragraphs>17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Georgia</vt:lpstr>
      <vt:lpstr>Monotype Corsiva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Жанна Мочалина</cp:lastModifiedBy>
  <cp:revision>22</cp:revision>
  <dcterms:created xsi:type="dcterms:W3CDTF">2016-10-14T09:50:52Z</dcterms:created>
  <dcterms:modified xsi:type="dcterms:W3CDTF">2024-11-30T11:31:07Z</dcterms:modified>
</cp:coreProperties>
</file>